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presProps" Target="presProps.xml"/>
  <Relationship Id="rId36" Type="http://schemas.openxmlformats.org/officeDocument/2006/relationships/viewProps" Target="viewProps.xml"/>
  <Relationship Id="rId37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82730953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414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515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616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717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81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919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02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121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222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323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424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525.pn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626.pn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727.pn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828.pn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929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030.pn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131.pn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232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65">
  <a:themeElements>
    <a:clrScheme name="Theme6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65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65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32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2023-09-03T04:17:59Z</dcterms:created>
  <dcterms:modified xsi:type="dcterms:W3CDTF">2023-09-03T04:17:59Z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